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57" r:id="rId3"/>
    <p:sldId id="261" r:id="rId4"/>
    <p:sldId id="265" r:id="rId5"/>
    <p:sldId id="264" r:id="rId6"/>
    <p:sldId id="266" r:id="rId7"/>
    <p:sldId id="271" r:id="rId8"/>
    <p:sldId id="270" r:id="rId9"/>
    <p:sldId id="269" r:id="rId10"/>
    <p:sldId id="276" r:id="rId11"/>
    <p:sldId id="272" r:id="rId12"/>
    <p:sldId id="275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FA10-051E-4C8F-8557-218B0BEB8DF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6FA8-C4E0-4BA7-B872-BDFAAEE87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0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FA10-051E-4C8F-8557-218B0BEB8DF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6FA8-C4E0-4BA7-B872-BDFAAEE87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1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FA10-051E-4C8F-8557-218B0BEB8DF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6FA8-C4E0-4BA7-B872-BDFAAEE87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6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FA10-051E-4C8F-8557-218B0BEB8DF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6FA8-C4E0-4BA7-B872-BDFAAEE87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4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FA10-051E-4C8F-8557-218B0BEB8DF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6FA8-C4E0-4BA7-B872-BDFAAEE87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FA10-051E-4C8F-8557-218B0BEB8DF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6FA8-C4E0-4BA7-B872-BDFAAEE87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5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FA10-051E-4C8F-8557-218B0BEB8DF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6FA8-C4E0-4BA7-B872-BDFAAEE87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FA10-051E-4C8F-8557-218B0BEB8DF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6FA8-C4E0-4BA7-B872-BDFAAEE87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FA10-051E-4C8F-8557-218B0BEB8DF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6FA8-C4E0-4BA7-B872-BDFAAEE87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2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FA10-051E-4C8F-8557-218B0BEB8DF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6FA8-C4E0-4BA7-B872-BDFAAEE87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8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FA10-051E-4C8F-8557-218B0BEB8DF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6FA8-C4E0-4BA7-B872-BDFAAEE87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4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2FA10-051E-4C8F-8557-218B0BEB8DF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A6FA8-C4E0-4BA7-B872-BDFAAEE87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7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7\Downloads\background 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18566"/>
            <a:ext cx="8839200" cy="662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7\Downloads\book9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62545"/>
            <a:ext cx="282892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5400" y="2551837"/>
            <a:ext cx="36022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PENJODOH 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BILANGAN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443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831282"/>
              </p:ext>
            </p:extLst>
          </p:nvPr>
        </p:nvGraphicFramePr>
        <p:xfrm>
          <a:off x="381000" y="304800"/>
          <a:ext cx="84582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Perkataan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Erti/Kegunaan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Contoh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potong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kepingan yang dipotong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potong</a:t>
                      </a:r>
                      <a:r>
                        <a:rPr lang="en-US"/>
                        <a:t> kek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pucuk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1) surat</a:t>
                      </a:r>
                      <a:br>
                        <a:rPr lang="fi-FI"/>
                      </a:br>
                      <a:r>
                        <a:rPr lang="fi-FI"/>
                        <a:t>2) senjata api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pucuk</a:t>
                      </a:r>
                      <a:r>
                        <a:rPr lang="en-US"/>
                        <a:t> surat</a:t>
                      </a:r>
                      <a:br>
                        <a:rPr lang="en-US"/>
                      </a:br>
                      <a:r>
                        <a:rPr lang="en-US"/>
                        <a:t>se</a:t>
                      </a:r>
                      <a:r>
                        <a:rPr lang="en-US" i="1"/>
                        <a:t>pucuk</a:t>
                      </a:r>
                      <a:r>
                        <a:rPr lang="en-US"/>
                        <a:t> pistol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puntung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keratan kayu yang pendek-pendek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puntung</a:t>
                      </a:r>
                      <a:r>
                        <a:rPr lang="en-US"/>
                        <a:t> kayu api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rangkap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baris-baris karangan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rangkap</a:t>
                      </a:r>
                      <a:r>
                        <a:rPr lang="en-US"/>
                        <a:t> pantun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rawan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menyatakan selengkap benda itu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rawan</a:t>
                      </a:r>
                      <a:r>
                        <a:rPr lang="en-US"/>
                        <a:t> jala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ruas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bahagian di antara dua benda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beberapa </a:t>
                      </a:r>
                      <a:r>
                        <a:rPr lang="en-US" i="1"/>
                        <a:t>ruas</a:t>
                      </a:r>
                      <a:r>
                        <a:rPr lang="en-US"/>
                        <a:t> tebu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rumpun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kelompok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ikatan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</a:t>
                      </a:r>
                      <a:r>
                        <a:rPr lang="en-US" i="1" dirty="0" err="1"/>
                        <a:t>rumpun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serai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457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075232"/>
              </p:ext>
            </p:extLst>
          </p:nvPr>
        </p:nvGraphicFramePr>
        <p:xfrm>
          <a:off x="381000" y="304800"/>
          <a:ext cx="84582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Perkataan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Erti/Kegunaan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Contoh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sikat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tangkai pisang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sikat</a:t>
                      </a:r>
                      <a:r>
                        <a:rPr lang="en-US"/>
                        <a:t> pisang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sisir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sama dengan "sikat"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sisir</a:t>
                      </a:r>
                      <a:r>
                        <a:rPr lang="en-US"/>
                        <a:t> pisang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suap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sebanyak yang dijemput dan dimasukkan ke mulut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suap</a:t>
                      </a:r>
                      <a:r>
                        <a:rPr lang="en-US"/>
                        <a:t> nasi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tandan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buah-buahan yang bergugus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tandan</a:t>
                      </a:r>
                      <a:r>
                        <a:rPr lang="en-US"/>
                        <a:t> pisang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tangkai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bunga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tangkai</a:t>
                      </a:r>
                      <a:r>
                        <a:rPr lang="en-US"/>
                        <a:t> bunga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teguk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sebanyak yang ditelan sekali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teguk</a:t>
                      </a:r>
                      <a:r>
                        <a:rPr lang="en-US"/>
                        <a:t> air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timbun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himpunan sesuatu yang bertindih-tindih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</a:t>
                      </a:r>
                      <a:r>
                        <a:rPr lang="en-US" i="1" dirty="0" err="1"/>
                        <a:t>timbun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sampah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457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523002"/>
              </p:ext>
            </p:extLst>
          </p:nvPr>
        </p:nvGraphicFramePr>
        <p:xfrm>
          <a:off x="381000" y="304800"/>
          <a:ext cx="84582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Perkataan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Erti/Kegunaan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Contoh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titik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titisan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titik</a:t>
                      </a:r>
                      <a:r>
                        <a:rPr lang="en-US"/>
                        <a:t> air mata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tongkol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1) kepingan yang besar dan berbongkah</a:t>
                      </a:r>
                      <a:br>
                        <a:rPr lang="en-US"/>
                      </a:br>
                      <a:r>
                        <a:rPr lang="en-US"/>
                        <a:t>2) buah jagung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tongkol</a:t>
                      </a:r>
                      <a:r>
                        <a:rPr lang="en-US"/>
                        <a:t> kayu</a:t>
                      </a:r>
                      <a:br>
                        <a:rPr lang="en-US"/>
                      </a:br>
                      <a:r>
                        <a:rPr lang="en-US"/>
                        <a:t>lima </a:t>
                      </a:r>
                      <a:r>
                        <a:rPr lang="en-US" i="1"/>
                        <a:t>tongkol</a:t>
                      </a:r>
                      <a:r>
                        <a:rPr lang="en-US"/>
                        <a:t> jagung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ulas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bahagian buah yang berbiji dll.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ulas</a:t>
                      </a:r>
                      <a:r>
                        <a:rPr lang="en-US"/>
                        <a:t> buah durian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untai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rangkaian benda yg dicucuk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untai</a:t>
                      </a:r>
                      <a:r>
                        <a:rPr lang="en-US"/>
                        <a:t> manik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urat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gelang atau benda yang kecil (halus) dan panjang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dua </a:t>
                      </a:r>
                      <a:r>
                        <a:rPr lang="en-US" i="1"/>
                        <a:t>urat</a:t>
                      </a:r>
                      <a:r>
                        <a:rPr lang="en-US"/>
                        <a:t> gelang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utas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 yg berurai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utas</a:t>
                      </a:r>
                      <a:r>
                        <a:rPr lang="en-US"/>
                        <a:t> jam tangan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457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116205"/>
              </p:ext>
            </p:extLst>
          </p:nvPr>
        </p:nvGraphicFramePr>
        <p:xfrm>
          <a:off x="381000" y="304800"/>
          <a:ext cx="84582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Perkataan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Erti/Kegunaan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Contoh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457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714959"/>
              </p:ext>
            </p:extLst>
          </p:nvPr>
        </p:nvGraphicFramePr>
        <p:xfrm>
          <a:off x="381000" y="304800"/>
          <a:ext cx="84582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Perkataan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Erti/Kegunaan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Contoh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angkatan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kumpulan seragam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angkatan</a:t>
                      </a:r>
                      <a:r>
                        <a:rPr lang="en-US"/>
                        <a:t> tentera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baris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kumpulan benda dalam bentuk garis lurus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baris</a:t>
                      </a:r>
                      <a:r>
                        <a:rPr lang="en-US"/>
                        <a:t> ayat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batang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benda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panjang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tinggi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batang</a:t>
                      </a:r>
                      <a:r>
                        <a:rPr lang="en-US"/>
                        <a:t> sungai, se</a:t>
                      </a:r>
                      <a:r>
                        <a:rPr lang="en-US" i="1"/>
                        <a:t>batang</a:t>
                      </a:r>
                      <a:r>
                        <a:rPr lang="en-US"/>
                        <a:t> pokok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bentuk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benda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melengkung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bentuk</a:t>
                      </a:r>
                      <a:r>
                        <a:rPr lang="en-US"/>
                        <a:t> cincin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berkas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ikatan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susunan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</a:t>
                      </a:r>
                      <a:r>
                        <a:rPr lang="en-US" i="1" dirty="0" err="1"/>
                        <a:t>berkas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kayu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api</a:t>
                      </a:r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bidang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benda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luas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</a:t>
                      </a:r>
                      <a:r>
                        <a:rPr lang="en-US" i="1" dirty="0" err="1"/>
                        <a:t>bidang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tanah</a:t>
                      </a:r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biji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1) </a:t>
                      </a:r>
                      <a:r>
                        <a:rPr lang="en-US" dirty="0" err="1"/>
                        <a:t>buah-buahan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dirty="0"/>
                        <a:t>2) </a:t>
                      </a:r>
                      <a:r>
                        <a:rPr lang="en-US" dirty="0" err="1"/>
                        <a:t>benda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bulat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dirty="0"/>
                        <a:t>3) </a:t>
                      </a:r>
                      <a:r>
                        <a:rPr lang="en-US" dirty="0" err="1"/>
                        <a:t>benda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kecil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</a:t>
                      </a:r>
                      <a:r>
                        <a:rPr lang="en-US" i="1" dirty="0" err="1"/>
                        <a:t>biji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mangga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dirty="0" err="1"/>
                        <a:t>se</a:t>
                      </a:r>
                      <a:r>
                        <a:rPr lang="en-US" i="1" dirty="0" err="1"/>
                        <a:t>biji</a:t>
                      </a:r>
                      <a:r>
                        <a:rPr lang="en-US" dirty="0"/>
                        <a:t> bola</a:t>
                      </a:r>
                      <a:br>
                        <a:rPr lang="en-US" dirty="0"/>
                      </a:br>
                      <a:r>
                        <a:rPr lang="en-US" dirty="0" err="1"/>
                        <a:t>se</a:t>
                      </a:r>
                      <a:r>
                        <a:rPr lang="en-US" i="1" dirty="0" err="1"/>
                        <a:t>biji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benih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78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629696"/>
              </p:ext>
            </p:extLst>
          </p:nvPr>
        </p:nvGraphicFramePr>
        <p:xfrm>
          <a:off x="381000" y="228600"/>
          <a:ext cx="8458200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Perkataan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Erti/Kegunaan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Contoh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bilah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 yang tajam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bilah</a:t>
                      </a:r>
                      <a:r>
                        <a:rPr lang="en-US"/>
                        <a:t> pedang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buah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1) benda yang besar</a:t>
                      </a:r>
                      <a:br>
                        <a:rPr lang="en-US"/>
                      </a:br>
                      <a:r>
                        <a:rPr lang="en-US"/>
                        <a:t>2) benda yang tidak ditentukan penjodoh bilangan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buah</a:t>
                      </a:r>
                      <a:r>
                        <a:rPr lang="en-US"/>
                        <a:t> kapal</a:t>
                      </a:r>
                      <a:br>
                        <a:rPr lang="en-US"/>
                      </a:br>
                      <a:r>
                        <a:rPr lang="en-US"/>
                        <a:t>sepuluh </a:t>
                      </a:r>
                      <a:r>
                        <a:rPr lang="en-US" i="1"/>
                        <a:t>buah</a:t>
                      </a:r>
                      <a:r>
                        <a:rPr lang="en-US"/>
                        <a:t> kerusi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buku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 yang berbongkah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buku</a:t>
                      </a:r>
                      <a:r>
                        <a:rPr lang="en-US"/>
                        <a:t> sabun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bungkus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 dalam bungkusan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bungkus</a:t>
                      </a:r>
                      <a:r>
                        <a:rPr lang="en-US"/>
                        <a:t> nasi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butir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 yang kecil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butir</a:t>
                      </a:r>
                      <a:r>
                        <a:rPr lang="en-US"/>
                        <a:t> peluru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carik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kepingan yang dicarik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carik</a:t>
                      </a:r>
                      <a:r>
                        <a:rPr lang="en-US"/>
                        <a:t> kain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cebis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potongan, serpihan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</a:t>
                      </a:r>
                      <a:r>
                        <a:rPr lang="en-US" i="1" dirty="0" err="1"/>
                        <a:t>cebis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kaca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95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48460"/>
              </p:ext>
            </p:extLst>
          </p:nvPr>
        </p:nvGraphicFramePr>
        <p:xfrm>
          <a:off x="381000" y="304800"/>
          <a:ext cx="84582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Perkataan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Erti/Kegunaan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Contoh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cekak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 bersaiz secekak jari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cekak</a:t>
                      </a:r>
                      <a:r>
                        <a:rPr lang="en-US"/>
                        <a:t> sirih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cubit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sedikit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cubit</a:t>
                      </a:r>
                      <a:r>
                        <a:rPr lang="en-US"/>
                        <a:t> garam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cucuk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 yang ditusuk dengan lidi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cucuk</a:t>
                      </a:r>
                      <a:r>
                        <a:rPr lang="en-US"/>
                        <a:t> sate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das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tembakan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21 </a:t>
                      </a:r>
                      <a:r>
                        <a:rPr lang="en-US" i="1"/>
                        <a:t>das</a:t>
                      </a:r>
                      <a:r>
                        <a:rPr lang="en-US"/>
                        <a:t> tembakan meriam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deret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benda-benda dalam sebarisan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deret</a:t>
                      </a:r>
                      <a:r>
                        <a:rPr lang="en-US"/>
                        <a:t> kedai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ekor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haiwan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ekor</a:t>
                      </a:r>
                      <a:r>
                        <a:rPr lang="en-US"/>
                        <a:t> ayam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gugus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benda-benda sama jenis yang dikumpulkan dalam satu ikatan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</a:t>
                      </a:r>
                      <a:r>
                        <a:rPr lang="en-US" i="1" dirty="0" err="1"/>
                        <a:t>gugus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anggur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95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540427"/>
              </p:ext>
            </p:extLst>
          </p:nvPr>
        </p:nvGraphicFramePr>
        <p:xfrm>
          <a:off x="381000" y="304800"/>
          <a:ext cx="84582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Perkataan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Erti/Kegunaan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Contoh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gelung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 yang berlingkar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gelung</a:t>
                      </a:r>
                      <a:r>
                        <a:rPr lang="en-US"/>
                        <a:t> tali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gemal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sama dengan "cekak"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gemal</a:t>
                      </a:r>
                      <a:r>
                        <a:rPr lang="en-US"/>
                        <a:t> padi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genggam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benda-benda yang dipegang dalam kepalan tangan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genggam</a:t>
                      </a:r>
                      <a:r>
                        <a:rPr lang="en-US"/>
                        <a:t> beras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gulung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 yang digulung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gulung</a:t>
                      </a:r>
                      <a:r>
                        <a:rPr lang="en-US"/>
                        <a:t> kain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gumpal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1) bongkah</a:t>
                      </a:r>
                      <a:br>
                        <a:rPr lang="en-US"/>
                      </a:br>
                      <a:r>
                        <a:rPr lang="en-US"/>
                        <a:t>2) ketul</a:t>
                      </a:r>
                      <a:br>
                        <a:rPr lang="en-US"/>
                      </a:br>
                      <a:r>
                        <a:rPr lang="en-US"/>
                        <a:t>3) kepul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/>
                        <a:t>se</a:t>
                      </a:r>
                      <a:r>
                        <a:rPr lang="pt-BR" i="1"/>
                        <a:t>gumpal</a:t>
                      </a:r>
                      <a:r>
                        <a:rPr lang="pt-BR"/>
                        <a:t> tanah</a:t>
                      </a:r>
                      <a:br>
                        <a:rPr lang="pt-BR"/>
                      </a:br>
                      <a:r>
                        <a:rPr lang="pt-BR"/>
                        <a:t>se</a:t>
                      </a:r>
                      <a:r>
                        <a:rPr lang="pt-BR" i="1"/>
                        <a:t>gumpal</a:t>
                      </a:r>
                      <a:r>
                        <a:rPr lang="pt-BR"/>
                        <a:t> darah</a:t>
                      </a:r>
                      <a:br>
                        <a:rPr lang="pt-BR"/>
                      </a:br>
                      <a:r>
                        <a:rPr lang="pt-BR"/>
                        <a:t>se</a:t>
                      </a:r>
                      <a:r>
                        <a:rPr lang="pt-BR" i="1"/>
                        <a:t>gumpal</a:t>
                      </a:r>
                      <a:r>
                        <a:rPr lang="pt-BR"/>
                        <a:t> asap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helai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 yang nipis dan lebar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helai</a:t>
                      </a:r>
                      <a:r>
                        <a:rPr lang="en-US"/>
                        <a:t> baju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hidangan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/>
                        <a:t>kumpulan makanan dan minuman yang disajikan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</a:t>
                      </a:r>
                      <a:r>
                        <a:rPr lang="en-US" i="1" dirty="0" err="1"/>
                        <a:t>hidangan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kuih-muih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95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57576"/>
              </p:ext>
            </p:extLst>
          </p:nvPr>
        </p:nvGraphicFramePr>
        <p:xfrm>
          <a:off x="381000" y="304800"/>
          <a:ext cx="84582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Perkataan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Erti/Kegunaan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Contoh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hiris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potongan nipis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hiris</a:t>
                      </a:r>
                      <a:r>
                        <a:rPr lang="en-US"/>
                        <a:t> daging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ikat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benda-benda yang diikat rapat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ikat</a:t>
                      </a:r>
                      <a:r>
                        <a:rPr lang="en-US"/>
                        <a:t> kayu api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jambak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karangan (bunga dll.)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jambak</a:t>
                      </a:r>
                      <a:r>
                        <a:rPr lang="en-US"/>
                        <a:t> bunga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jambangan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/>
                        <a:t>benda dalam pasu atau belanga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jambangan</a:t>
                      </a:r>
                      <a:r>
                        <a:rPr lang="en-US"/>
                        <a:t> bunga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jemput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/>
                        <a:t>benda-benda yang diambil dengan hujung jari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jemput</a:t>
                      </a:r>
                      <a:r>
                        <a:rPr lang="en-US"/>
                        <a:t> pasir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kaki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kaki</a:t>
                      </a:r>
                      <a:r>
                        <a:rPr lang="en-US"/>
                        <a:t> payung</a:t>
                      </a:r>
                      <a:br>
                        <a:rPr lang="en-US"/>
                      </a:br>
                      <a:r>
                        <a:rPr lang="en-US"/>
                        <a:t>se</a:t>
                      </a:r>
                      <a:r>
                        <a:rPr lang="en-US" i="1"/>
                        <a:t>kaki</a:t>
                      </a:r>
                      <a:r>
                        <a:rPr lang="en-US"/>
                        <a:t> cendawan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kandang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haiwan dalam kandang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</a:t>
                      </a:r>
                      <a:r>
                        <a:rPr lang="en-US" i="1" dirty="0" err="1"/>
                        <a:t>kandang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kambing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258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482927"/>
              </p:ext>
            </p:extLst>
          </p:nvPr>
        </p:nvGraphicFramePr>
        <p:xfrm>
          <a:off x="381000" y="304800"/>
          <a:ext cx="84582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Perkataan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Erti/Kegunaan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Contoh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kapur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sirih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kapur</a:t>
                      </a:r>
                      <a:r>
                        <a:rPr lang="en-US"/>
                        <a:t> sirih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kawan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kumpulan haiwan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kawan</a:t>
                      </a:r>
                      <a:r>
                        <a:rPr lang="en-US"/>
                        <a:t> lembu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kelompok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kumpulan, gugusan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kelompok</a:t>
                      </a:r>
                      <a:r>
                        <a:rPr lang="en-US"/>
                        <a:t> pulau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kepal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gumpalan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beberapa </a:t>
                      </a:r>
                      <a:r>
                        <a:rPr lang="en-US" i="1"/>
                        <a:t>kepal</a:t>
                      </a:r>
                      <a:r>
                        <a:rPr lang="en-US"/>
                        <a:t> nasi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keping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kepingan, potongan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keping</a:t>
                      </a:r>
                      <a:r>
                        <a:rPr lang="en-US"/>
                        <a:t> kertas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kepul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gumpalan asap atau awan yang tebal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kepul</a:t>
                      </a:r>
                      <a:r>
                        <a:rPr lang="en-US"/>
                        <a:t> asap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kerat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baahgian, potongan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</a:t>
                      </a:r>
                      <a:r>
                        <a:rPr lang="en-US" i="1" dirty="0" err="1"/>
                        <a:t>kerat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tulang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25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930931"/>
              </p:ext>
            </p:extLst>
          </p:nvPr>
        </p:nvGraphicFramePr>
        <p:xfrm>
          <a:off x="381000" y="304800"/>
          <a:ext cx="84582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Perkataan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Erti/Kegunaan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Contoh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ketul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gumpalan, ketulan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ketul</a:t>
                      </a:r>
                      <a:r>
                        <a:rPr lang="en-US"/>
                        <a:t> daging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kotak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 dalam kotak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kotak</a:t>
                      </a:r>
                      <a:r>
                        <a:rPr lang="en-US"/>
                        <a:t> bijirin sarapan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kuntum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bunga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kuntum</a:t>
                      </a:r>
                      <a:r>
                        <a:rPr lang="en-US"/>
                        <a:t> bunga merah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laras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senjata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laras</a:t>
                      </a:r>
                      <a:r>
                        <a:rPr lang="en-US"/>
                        <a:t> senapang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lembar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 yang panjang dan luas bidangnya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bidang</a:t>
                      </a:r>
                      <a:r>
                        <a:rPr lang="en-US"/>
                        <a:t> kain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lingkar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sama dengan "gelung"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lingkar</a:t>
                      </a:r>
                      <a:r>
                        <a:rPr lang="en-US"/>
                        <a:t> tali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longgok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himpunan, timbunan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</a:t>
                      </a:r>
                      <a:r>
                        <a:rPr lang="en-US" i="1" dirty="0" err="1"/>
                        <a:t>longgok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sampah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258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9296"/>
              </p:ext>
            </p:extLst>
          </p:nvPr>
        </p:nvGraphicFramePr>
        <p:xfrm>
          <a:off x="381000" y="304800"/>
          <a:ext cx="84582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Perkataan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Erti/Kegunaan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Contoh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naskhah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salinan bahan bacaan bersiri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naskhah</a:t>
                      </a:r>
                      <a:r>
                        <a:rPr lang="en-US"/>
                        <a:t> majalah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orang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manusia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dua </a:t>
                      </a:r>
                      <a:r>
                        <a:rPr lang="en-US" i="1"/>
                        <a:t>orang</a:t>
                      </a:r>
                      <a:r>
                        <a:rPr lang="en-US"/>
                        <a:t> anak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papan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kepingan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papan</a:t>
                      </a:r>
                      <a:r>
                        <a:rPr lang="en-US"/>
                        <a:t> petai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pasang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benda yang berduaan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pasang</a:t>
                      </a:r>
                      <a:r>
                        <a:rPr lang="en-US"/>
                        <a:t> kasut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pasukan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kumpulan seragam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pasukan</a:t>
                      </a:r>
                      <a:r>
                        <a:rPr lang="en-US"/>
                        <a:t> pemain bola sepak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/>
                        <a:t>patah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perkataan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se</a:t>
                      </a:r>
                      <a:r>
                        <a:rPr lang="en-US" i="1"/>
                        <a:t>patah</a:t>
                      </a:r>
                      <a:r>
                        <a:rPr lang="en-US"/>
                        <a:t> kata</a:t>
                      </a: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err="1"/>
                        <a:t>pintu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bangunan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sepuluh</a:t>
                      </a:r>
                      <a:r>
                        <a:rPr lang="en-US" dirty="0"/>
                        <a:t> </a:t>
                      </a:r>
                      <a:r>
                        <a:rPr lang="en-US" i="1" dirty="0" err="1"/>
                        <a:t>pintu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kedai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25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547</Words>
  <Application>Microsoft Office PowerPoint</Application>
  <PresentationFormat>On-screen Show (4:3)</PresentationFormat>
  <Paragraphs>265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W7</dc:creator>
  <cp:lastModifiedBy>W7</cp:lastModifiedBy>
  <cp:revision>4</cp:revision>
  <dcterms:created xsi:type="dcterms:W3CDTF">2013-11-20T04:35:22Z</dcterms:created>
  <dcterms:modified xsi:type="dcterms:W3CDTF">2013-11-21T10:36:11Z</dcterms:modified>
</cp:coreProperties>
</file>